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Academisch Ziekenhuis Groningen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Groningen · 9713GZ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01169570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Academisch Ziekenhuis Groningen is actief in Ziekenhuizen &amp; MSZ. In boekjaar 2024 rapporteerde de organisatie een omzet van €1.3 mld met een EBITDA-marge van 5.8%.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€1.3 mld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5.8%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39.5%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5.8% ligt onder de mediaan van de peer group (mediaan 7.6%, n=194 peers). Onder de mediaan — verbeterpotentieel afhankelijk van cost structure.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39.5% (boven de mediaan). Leverage ratio (langlopende schuld / EBITDA): 4.99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1.3%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4.93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3.57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4.99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9644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Academisch Ziekenhuis Groningen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2026-06-17T15:03:40Z</dcterms:created>
  <dcterms:modified xsi:type="dcterms:W3CDTF">2026-06-17T15:03:40Z</dcterms:modified>
</cp:coreProperties>
</file>