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Kinder- &amp; Jeugdtherapeuticum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Joure · 8501 XC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01156134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Kinder- &amp; Jeugdtherapeuticum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-69.3%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Kinder- &amp; Jeugdtherapeuticum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2026-04-18T03:33:51Z</dcterms:created>
  <dcterms:modified xsi:type="dcterms:W3CDTF">2026-04-18T03:33:51Z</dcterms:modified>
</cp:coreProperties>
</file>