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Pharmium Apotheek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Drachten · 9206 AR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01155961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Pharmium Apotheek B.V. is actief in Eerstelijnszorg. In boekjaar 2024 rapporteerde de organisatie een omzet van €10.5 mln met een EBITDA-marge van 5.7%.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5.7%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39.4% (onder de mediaan). Leverage ratio (langlopende schuld / EBITDA): 2.67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Pharmium Apotheek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2026-06-17T16:28:59Z</dcterms:created>
  <dcterms:modified xsi:type="dcterms:W3CDTF">2026-06-17T16:28:59Z</dcterms:modified>
</cp:coreProperties>
</file>