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SIH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Sector Intelligence Healthcare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228600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Pharmium Apotheek B.V.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548640" y="3657600"/>
            <a:ext cx="10972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ELZ — Eerstelijnszorg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Drachten · 9206 AR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KvK 01155961 · Boekjaren 2024–2024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48640" y="6217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Gegenereerd 17-8-2026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Executive summary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Pharmium Apotheek B.V. is actief in Eerstelijnszorg. In boekjaar 2024 rapporteerde de organisatie een omzet van €10.5 mln met een EBITDA-marge van 5.7%. Rapportage-historie omvat 1 boekjaar.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68580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€10.5 mln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333756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47472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347472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5.7%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612648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26364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626364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39.4%</a:t>
            </a:r>
            <a:endParaRPr lang="en-US" sz="2400" dirty="0"/>
          </a:p>
        </p:txBody>
      </p:sp>
      <p:sp>
        <p:nvSpPr>
          <p:cNvPr id="13" name="Shape 11"/>
          <p:cNvSpPr/>
          <p:nvPr/>
        </p:nvSpPr>
        <p:spPr>
          <a:xfrm>
            <a:off x="891540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05256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FTE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905256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—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54864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Operationele performance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4864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 van 5.7% ligt boven de mediaan van de peer group (mediaan 3.8%, n=53 peers). In lijn met, maar boven de mediaan — stabiele performer.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617220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Kapitaalstructuur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617220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 staat op 39.4% (onder de mediaan). Leverage ratio (langlopende schuld / EBITDA): 2.67 (in het bovenste kwartiel). Kapitaalstructuur binnen normale bandbreedte voor de subsector.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54864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Groei &amp; tijdreeks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4864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Onvoldoende tijdreeks-data voor groeitrend-analyse.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617220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Personeel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17220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Personeelsdata onvolledig.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Financiële tijdreeks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91440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786384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 zorg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€10.5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Bedrijfsresultaat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€208k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€601k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5.7%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Resultaat boekjaar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€662k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Materiële vaste activa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€179k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Liquide middelen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Eigen vermogen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Langlopende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Kortlopende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39.4%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2.67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FTE totaal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Omzet-groei 1Y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Peer benchmark — ELZ 2024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Kwartielen binnen zelfde subsector, zelfde boekjaar. Bron: eigen berekening op jaarverantwoordingzorg.nl.</a:t>
            </a:r>
            <a:endParaRPr lang="en-US" sz="10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46304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554480"/>
                <a:gridCol w="1645920"/>
                <a:gridCol w="1554480"/>
                <a:gridCol w="1828800"/>
                <a:gridCol w="12801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P25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Mediaan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P75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Entity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 peers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53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54.9%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76.1%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39.4%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3156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0.24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2.67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2870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Personeelskosten-ratio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21.8%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34.4%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56.3%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18.4%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Omzetgroei 1Y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11.0%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621792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Gouden kolom = waarde voor deze entity. Rij met mediaan dikgedrukt.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Methodology &amp; bronnen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5029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Bron: jaarverantwoordingzorg.nl DigiMV-datasets boekjaren 2021–2024 (2021 via prior-year retro-backfill uit 2022-filing)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Entity resolution op basis van KvK-nummer (ExternalOrganizationId), 99.98% dekking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Canonical KPI mapping: q*_0 (concern, WTZa-post 2022) op concernniveau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EBITDA = bedrijfsresultaat + afschrijvingen (proxy, NL-zorg context)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Outlier-filtering via IQR-methode (3× IQR van kwartielen binnen peer-group)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Subsector-classificatie: qAGBzorgsoortOrg (2022–2023) + qTypeWTZaZorg (2024) → 8 canonical subsectors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Peer benchmarks: mediaan + P25/P75 per subsector, per boekjaar, omzet &gt; €500k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630936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SIH is een demo-omgeving. Niet voor publicatie. © 2026 Provato Playground.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SIH pitch book — Pharmium Apotheek B.V.</dc:title>
  <dc:subject>PptxGenJS Presentation</dc:subject>
  <dc:creator>SIH — Sector Intelligence Healthcare</dc:creator>
  <cp:lastModifiedBy>SIH — Sector Intelligence Healthcare</cp:lastModifiedBy>
  <cp:revision>1</cp:revision>
  <dcterms:created xsi:type="dcterms:W3CDTF">2026-08-17T16:54:24Z</dcterms:created>
  <dcterms:modified xsi:type="dcterms:W3CDTF">2026-08-17T16:54:24Z</dcterms:modified>
</cp:coreProperties>
</file>