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Synaeda PMC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Leeuwarden · 8913CZ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01140346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Synaeda PMC B.V. is actief in Verpleging, Verzorging &amp; Thuiszorg. In boekjaar 2024 rapporteerde de organisatie een omzet van €21.3 mln met een EBITDA-marge van 10.7%.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€21.3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86.1%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10.7%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86.1%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15.2%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Synaeda PMC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2026-10-16T12:48:14Z</dcterms:created>
  <dcterms:modified xsi:type="dcterms:W3CDTF">2026-10-16T12:48:14Z</dcterms:modified>
</cp:coreProperties>
</file>