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Noorderbreedte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8932PJ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01137892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Noorderbreedte B.V. is actief in Verpleging, Verzorging &amp; Thuiszorg. In boekjaar 2024 rapporteerde de organisatie een omzet van €175.7 mln met een EBITDA-marge van 12.8%.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48.4% (boven de mediaan). Leverage ratio (langlopende schuld / EBITDA): 3.01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283.6% per jaar over 4 boekjaren. 3Y CAGR: 139.0%.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Noorderbreedte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