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Noorderbreedte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Leeuwarden · 8932PJ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01137892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Noorderbreedte B.V. is actief in Verpleging, Verzorging &amp; Thuiszorg. In boekjaar 2024 rapporteerde de organisatie een omzet van €175.7 mln met een EBITDA-marge van 12.8%.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€175.7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48.4%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12.8%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48.4% (boven de mediaan). Leverage ratio (langlopende schuld / EBITDA): 3.01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4.7%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Noorderbreedte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2026-08-17T15:26:09Z</dcterms:created>
  <dcterms:modified xsi:type="dcterms:W3CDTF">2026-08-17T15:26:09Z</dcterms:modified>
</cp:coreProperties>
</file>