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 Vlieger-Zorg V.O.F.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Hoogeveen · 7903 TB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01137413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Vlieger-Zorg V.O.F.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23.8%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24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23.8% (in het onderste kwartiel). Leverage ratio (langlopende schuld / EBITDA): 3.29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3.56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4.68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De Vlieger-Zorg V.O.F.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2026-04-18T02:19:54Z</dcterms:created>
  <dcterms:modified xsi:type="dcterms:W3CDTF">2026-04-18T02:19:54Z</dcterms:modified>
</cp:coreProperties>
</file>