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Ommelander Ziekenhuis Groningen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Scheemda · 9679BJ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01136210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Ommelander Ziekenhuis Groningen B.V. is actief in Ziekenhuizen &amp; MSZ. In boekjaar 2024 rapporteerde de organisatie een omzet van €185.6 mln met een EBITDA-marge van 5.7%.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€185.6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5.7% ligt onder de mediaan van de peer group (mediaan 7.6%, n=194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20.2% (onder de mediaan). Leverage ratio (langlopende schuld / EBITDA): 9.44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Ommelander Ziekenhuis Groningen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2026-06-17T16:05:01Z</dcterms:created>
  <dcterms:modified xsi:type="dcterms:W3CDTF">2026-06-17T16:05:01Z</dcterms:modified>
</cp:coreProperties>
</file>