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Ommelander Ziekenhuis Groningen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Scheemda · 9679BJ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01136210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Ommelander Ziekenhuis Groningen B.V. is actief in Ziekenhuizen &amp; MSZ. In boekjaar 2024 rapporteerde de organisatie een omzet van €185.6 mln met een EBITDA-marge van 5.7%.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€185.6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5.7%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20.2%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5.7% ligt onder de mediaan van de peer group (mediaan 7.6%, n=194 peers). Onder de mediaan — verbeterpotentieel afhankelijk van cost structure.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20.2% (onder de mediaan). Leverage ratio (langlopende schuld / EBITDA): 9.44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9.8% per jaar over 3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€140.5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€-253k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€-105k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€88.3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€70.8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€66.3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9.44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931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9.44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Ommelander Ziekenhuis Groningen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2026-10-16T15:21:20Z</dcterms:created>
  <dcterms:modified xsi:type="dcterms:W3CDTF">2026-10-16T15:21:20Z</dcterms:modified>
</cp:coreProperties>
</file>