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Waagschaal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Nieuweroord · 7910TK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01129943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Waagschaal V.O.F.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46.6% (onder de mediaan). Leverage ratio (langlopende schuld / EBITDA): 1.95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Waagschaal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