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V.o.f. Westersypen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Scharsterbrug · 8517HM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01115958 · Boekjaren 2021–2022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V.o.f. Westersypen is actief in Verpleging, Verzorging &amp; Thuiszorg. In boekjaar 2022 rapporteerde de organisatie een omzet van €1.2 mln met een EBITDA-marge van 28.9%.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68.7%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28.9% ligt in het bovenste kwartiel van de peer group (mediaan 4.8%, n=1549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68.7%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V.o.f. Westersypen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2026-04-18T03:50:44Z</dcterms:created>
  <dcterms:modified xsi:type="dcterms:W3CDTF">2026-04-18T03:50:44Z</dcterms:modified>
</cp:coreProperties>
</file>