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LEREN SAMENLEVEN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Sneek · 8601 ED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01111578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LEREN SAMENLEVEN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LEREN SAMENLEVEN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2026-04-18T04:04:46Z</dcterms:created>
  <dcterms:modified xsi:type="dcterms:W3CDTF">2026-04-18T04:04:46Z</dcterms:modified>
</cp:coreProperties>
</file>