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Flint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Fochteloo · 8428 HD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01105678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Flint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63.8%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Flint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2026-04-18T02:12:52Z</dcterms:created>
  <dcterms:modified xsi:type="dcterms:W3CDTF">2026-04-18T02:12:52Z</dcterms:modified>
</cp:coreProperties>
</file>