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 Christelijke Stichting voor Thuiszorg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Ferwert · 9172 PS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01089954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 Christelijke Stichting voor Thuiszorg is actief in Verpleging, Verzorging &amp; Thuiszorg.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-652.2%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-652.2%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-11.7%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-619.5%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-652.2%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-652.2%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 Christelijke Stichting voor Thuiszorg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2026-04-17T22:29:25Z</dcterms:created>
  <dcterms:modified xsi:type="dcterms:W3CDTF">2026-04-17T22:29:25Z</dcterms:modified>
</cp:coreProperties>
</file>