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Kijlstra Ambulancegroep Fryslân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9207 JR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01050829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Kijlstra Ambulancegroep Fryslân B.V. is actief in Eerstelijnszorg. In boekjaar 2024 rapporteerde de organisatie een omzet van €34.4 mln met een EBITDA-marge van 8.2%.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€34.4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39.7% (onder de mediaan). Leverage ratio (langlopende schuld / EBITDA): 1.44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Kijlstra Ambulancegroep Fryslân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2026-06-17T16:19:56Z</dcterms:created>
  <dcterms:modified xsi:type="dcterms:W3CDTF">2026-06-17T16:19:56Z</dcterms:modified>
</cp:coreProperties>
</file>